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9BD6-38ED-4170-B31C-D22F1B92C0EA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AA7B-42E7-4881-9FA1-05B79B8B35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9BD6-38ED-4170-B31C-D22F1B92C0EA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AA7B-42E7-4881-9FA1-05B79B8B35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9BD6-38ED-4170-B31C-D22F1B92C0EA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AA7B-42E7-4881-9FA1-05B79B8B35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9BD6-38ED-4170-B31C-D22F1B92C0EA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AA7B-42E7-4881-9FA1-05B79B8B35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9BD6-38ED-4170-B31C-D22F1B92C0EA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AA7B-42E7-4881-9FA1-05B79B8B35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9BD6-38ED-4170-B31C-D22F1B92C0EA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AA7B-42E7-4881-9FA1-05B79B8B35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9BD6-38ED-4170-B31C-D22F1B92C0EA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AA7B-42E7-4881-9FA1-05B79B8B35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9BD6-38ED-4170-B31C-D22F1B92C0EA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AA7B-42E7-4881-9FA1-05B79B8B35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9BD6-38ED-4170-B31C-D22F1B92C0EA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AA7B-42E7-4881-9FA1-05B79B8B35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9BD6-38ED-4170-B31C-D22F1B92C0EA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AA7B-42E7-4881-9FA1-05B79B8B35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9BD6-38ED-4170-B31C-D22F1B92C0EA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AA7B-42E7-4881-9FA1-05B79B8B35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09BD6-38ED-4170-B31C-D22F1B92C0EA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AAA7B-42E7-4881-9FA1-05B79B8B35F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sun9-37.userapi.com/l7ic_nQYmUpq2XS57cRtyBqfujxFyigFb1eoFA/7F2gbU1Xu0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04664"/>
            <a:ext cx="7815290" cy="5832648"/>
          </a:xfrm>
        </p:spPr>
        <p:txBody>
          <a:bodyPr>
            <a:normAutofit fontScale="90000"/>
          </a:bodyPr>
          <a:lstStyle/>
          <a:p>
            <a:pPr fontAlgn="base"/>
            <a:br>
              <a:rPr lang="ru-RU" sz="2700" b="1" dirty="0"/>
            </a:br>
            <a:br>
              <a:rPr lang="ru-RU" sz="2700" b="1" dirty="0"/>
            </a:br>
            <a:br>
              <a:rPr lang="ru-RU" sz="2700" b="1" dirty="0"/>
            </a:br>
            <a:br>
              <a:rPr lang="ru-RU" sz="2700" b="1" dirty="0"/>
            </a:br>
            <a:br>
              <a:rPr lang="ru-RU" sz="2700" b="1" dirty="0"/>
            </a:br>
            <a:br>
              <a:rPr lang="ru-RU" sz="2700" b="1" dirty="0"/>
            </a:br>
            <a:r>
              <a:rPr lang="ru-RU" sz="2700" b="1" dirty="0"/>
              <a:t>Муниципальное бюджетное дошкольное образовательное учреждение</a:t>
            </a:r>
            <a:br>
              <a:rPr lang="ru-RU" sz="2700" b="1" dirty="0"/>
            </a:br>
            <a:r>
              <a:rPr lang="ru-RU" sz="2700" b="1" dirty="0"/>
              <a:t>детский сад «Орленок»</a:t>
            </a:r>
            <a:br>
              <a:rPr lang="ru-RU" b="1" dirty="0"/>
            </a:br>
            <a:br>
              <a:rPr lang="ru-RU" b="1" dirty="0"/>
            </a:br>
            <a:r>
              <a:rPr lang="ru-RU" b="1" dirty="0"/>
              <a:t>«Герои Советского Союза и полные кавалеры Орденов Славы»</a:t>
            </a:r>
            <a:br>
              <a:rPr lang="ru-RU" b="1" dirty="0"/>
            </a:br>
            <a:r>
              <a:rPr lang="ru-RU" sz="3100" b="1" dirty="0"/>
              <a:t>Воспитатель: </a:t>
            </a:r>
            <a:r>
              <a:rPr lang="ru-RU" sz="3100" b="1" dirty="0" err="1"/>
              <a:t>Бердюгина</a:t>
            </a:r>
            <a:r>
              <a:rPr lang="ru-RU" sz="3100" b="1" dirty="0"/>
              <a:t> А.В.</a:t>
            </a:r>
            <a:br>
              <a:rPr lang="ru-RU" sz="3100" b="1" dirty="0"/>
            </a:br>
            <a:br>
              <a:rPr lang="ru-RU" b="1" dirty="0"/>
            </a:br>
            <a:r>
              <a:rPr lang="ru-RU" sz="2200" b="1" dirty="0"/>
              <a:t>с. Солонешное </a:t>
            </a:r>
            <a:br>
              <a:rPr lang="ru-RU" sz="2200" b="1" dirty="0"/>
            </a:br>
            <a:r>
              <a:rPr lang="ru-RU" sz="2200" b="1" dirty="0"/>
              <a:t>2023г.</a:t>
            </a:r>
            <a:br>
              <a:rPr lang="ru-RU" sz="2200" b="1" dirty="0"/>
            </a:br>
            <a:br>
              <a:rPr lang="ru-RU" b="1" dirty="0"/>
            </a:br>
            <a:br>
              <a:rPr lang="ru-RU" dirty="0"/>
            </a:br>
            <a:endParaRPr lang="ru-RU" dirty="0"/>
          </a:p>
        </p:txBody>
      </p:sp>
      <p:sp>
        <p:nvSpPr>
          <p:cNvPr id="12290" name="AutoShape 2" descr="https://sun9-37.userapi.com/l7ic_nQYmUpq2XS57cRtyBqfujxFyigFb1eoFA/7F2gbU1Xu0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sun9-37.userapi.com/l7ic_nQYmUpq2XS57cRtyBqfujxFyigFb1eoFA/7F2gbU1Xu0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1" cy="6858000"/>
          </a:xfrm>
          <a:prstGeom prst="rect">
            <a:avLst/>
          </a:prstGeom>
          <a:noFill/>
        </p:spPr>
      </p:pic>
      <p:sp>
        <p:nvSpPr>
          <p:cNvPr id="12290" name="AutoShape 2" descr="https://sun9-37.userapi.com/l7ic_nQYmUpq2XS57cRtyBqfujxFyigFb1eoFA/7F2gbU1Xu0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928802"/>
            <a:ext cx="4492624" cy="252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42844" y="137478"/>
            <a:ext cx="4429156" cy="249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214818"/>
            <a:ext cx="4445003" cy="250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sun9-37.userapi.com/l7ic_nQYmUpq2XS57cRtyBqfujxFyigFb1eoFA/7F2gbU1Xu0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1" cy="6858000"/>
          </a:xfrm>
          <a:prstGeom prst="rect">
            <a:avLst/>
          </a:prstGeom>
          <a:noFill/>
        </p:spPr>
      </p:pic>
      <p:sp>
        <p:nvSpPr>
          <p:cNvPr id="12290" name="AutoShape 2" descr="https://sun9-37.userapi.com/l7ic_nQYmUpq2XS57cRtyBqfujxFyigFb1eoFA/7F2gbU1Xu0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sun9-37.userapi.com/l7ic_nQYmUpq2XS57cRtyBqfujxFyigFb1eoFA/7F2gbU1Xu0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42984"/>
            <a:ext cx="8501090" cy="3429024"/>
          </a:xfrm>
        </p:spPr>
        <p:txBody>
          <a:bodyPr>
            <a:normAutofit fontScale="90000"/>
          </a:bodyPr>
          <a:lstStyle/>
          <a:p>
            <a:pPr fontAlgn="base"/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 годы Великой Отечественной войны был призваны райвоенкоматом и отправлены на фронт 4600 человек из Солонешенского района. На полях сражений погибли 2625 человек. Из 2435 пришедших с войны, орденами и медалями были награждены 962 человека.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AutoShape 2" descr="https://sun9-37.userapi.com/l7ic_nQYmUpq2XS57cRtyBqfujxFyigFb1eoFA/7F2gbU1Xu0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sun9-37.userapi.com/l7ic_nQYmUpq2XS57cRtyBqfujxFyigFb1eoFA/7F2gbU1Xu0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dirty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Солонешенская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земля вырастила и воспитала трёх героев Советского союза: Михаил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Артамонович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Паршин, Андрей Яковлевич Давыдов, Сергей Венедиктович Налимов.</a:t>
            </a:r>
          </a:p>
          <a:p>
            <a:pPr>
              <a:buNone/>
            </a:pP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AutoShape 2" descr="https://sun9-37.userapi.com/l7ic_nQYmUpq2XS57cRtyBqfujxFyigFb1eoFA/7F2gbU1Xu0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sun9-37.userapi.com/l7ic_nQYmUpq2XS57cRtyBqfujxFyigFb1eoFA/7F2gbU1Xu0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1" cy="6858000"/>
          </a:xfrm>
          <a:prstGeom prst="rect">
            <a:avLst/>
          </a:prstGeom>
          <a:noFill/>
        </p:spPr>
      </p:pic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Андрей Яковлевич Давыдов (1923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19 гг. 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AutoShape 2" descr="https://sun9-37.userapi.com/l7ic_nQYmUpq2XS57cRtyBqfujxFyigFb1eoFA/7F2gbU1Xu0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4" name="Picture 4" descr="C:\Users\User\Desktop\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1348" y="428605"/>
            <a:ext cx="4189215" cy="5697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sun9-37.userapi.com/l7ic_nQYmUpq2XS57cRtyBqfujxFyigFb1eoFA/7F2gbU1Xu0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1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142852"/>
            <a:ext cx="8401080" cy="5983311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Родился в с. Соловьиха на Алтае. Затем его семья переехала в с.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Юртное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Солонешенского района. Окончил среднюю школу,  работал шофером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Медведевской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МТС. С 12 декабря 1941г. по 12 ноября 1945г. воевал на фронтах Великой Отечественной войны.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Указом Президиума Верховного Совета СССР от 15 января 1944 г. за успешное форсирование реки Днепр, прочное закрепление плацдарма на его западном берегу и проявленную при этом отвагу и геройство, гвардии старшему сержанту А. Я. Давыдову присвоено звание героя Советского Союза.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 ноября 1945г. старшина Давыдов демобилизован, с декабря 1945г. живет в с. Солонешное. Окончил в 1964г. Омский финансово-кредитный техникум. Работал: заведующим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Cолонешенской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центральной сберегательной кассой (21 декабря 1945г.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20 августа 1964г.), старшим инженером управления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гостехнадзора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сельского хозяйства Солонешенского райисполкома (20 августа 1964-16 марта 1969гг.), заведующим отделом культуры Солонешенского райисполкома (16 марта 1969г.-2 октября 1970г.), после чего до выхода на пенсию в 1979г. занимал должность старшего инженера по кадрам управления сельского хозяйства райисполкома. Неоднократно избирался членом Солонешенского райкома КПСС, депутатом Солонешенского райсовета.</a:t>
            </a:r>
            <a:br>
              <a:rPr lang="ru-RU" sz="1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Награжден орденом Ленина, 2 орденами Отечественной вой­ны 1 степени, медалями. Умер 16.06.1993г. 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AutoShape 2" descr="https://sun9-37.userapi.com/l7ic_nQYmUpq2XS57cRtyBqfujxFyigFb1eoFA/7F2gbU1Xu0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sun9-37.userapi.com/l7ic_nQYmUpq2XS57cRtyBqfujxFyigFb1eoFA/7F2gbU1Xu0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1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Михаил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Артамонович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Паршин</a:t>
            </a:r>
          </a:p>
          <a:p>
            <a:pPr algn="ctr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 (1925–1944гг.)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AutoShape 2" descr="https://sun9-37.userapi.com/l7ic_nQYmUpq2XS57cRtyBqfujxFyigFb1eoFA/7F2gbU1Xu0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6" name="Picture 2" descr="C:\Users\User\Desktop\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4129041" cy="5626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sun9-37.userapi.com/l7ic_nQYmUpq2XS57cRtyBqfujxFyigFb1eoFA/7F2gbU1Xu0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1" cy="68580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357166"/>
            <a:ext cx="8401080" cy="576899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    Родился 24 декабря 1925 г. в с. </a:t>
            </a:r>
            <a:r>
              <a:rPr lang="ru-RU" dirty="0" err="1"/>
              <a:t>Карпово</a:t>
            </a:r>
            <a:r>
              <a:rPr lang="ru-RU" dirty="0"/>
              <a:t> Солонешенского района. В 16 лет вступил в комсомол, после окончания курсов трактористов работал по специальности. В январе 1943 г. ушел на фронт. Был связистом. 18 сентября 1944г. в Румынии неподалеку от станции </a:t>
            </a:r>
            <a:r>
              <a:rPr lang="ru-RU" dirty="0" err="1"/>
              <a:t>Паулишу-Ноу</a:t>
            </a:r>
            <a:r>
              <a:rPr lang="ru-RU" dirty="0"/>
              <a:t> разведгруппа, в составе которой находился М. А. Паршин, приняла бой. Михаил </a:t>
            </a:r>
            <a:r>
              <a:rPr lang="ru-RU" dirty="0" err="1"/>
              <a:t>Артамонович</a:t>
            </a:r>
            <a:r>
              <a:rPr lang="ru-RU" dirty="0"/>
              <a:t> своим телом  закрыл амбразуру вражеского пулемета. Ценой своей жизни он спас от гибели боевых товарищей.</a:t>
            </a:r>
            <a:br>
              <a:rPr lang="ru-RU" b="1" i="1" dirty="0"/>
            </a:br>
            <a:r>
              <a:rPr lang="ru-RU" dirty="0"/>
              <a:t>За </a:t>
            </a:r>
            <a:r>
              <a:rPr lang="ru-RU" dirty="0" err="1"/>
              <a:t>подвиг,обеспечивший</a:t>
            </a:r>
            <a:r>
              <a:rPr lang="ru-RU" dirty="0"/>
              <a:t> успех боя, Указом Президиума Верховного Совета СССР от 24 марта 1945г. М. А. Паршину присвоено звание Героя Советского Союза (посмертно).  </a:t>
            </a:r>
          </a:p>
        </p:txBody>
      </p:sp>
      <p:sp>
        <p:nvSpPr>
          <p:cNvPr id="12290" name="AutoShape 2" descr="https://sun9-37.userapi.com/l7ic_nQYmUpq2XS57cRtyBqfujxFyigFb1eoFA/7F2gbU1Xu0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sun9-37.userapi.com/l7ic_nQYmUpq2XS57cRtyBqfujxFyigFb1eoFA/7F2gbU1Xu0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1" cy="6858000"/>
          </a:xfrm>
          <a:prstGeom prst="rect">
            <a:avLst/>
          </a:prstGeom>
          <a:noFill/>
        </p:spPr>
      </p:pic>
      <p:sp>
        <p:nvSpPr>
          <p:cNvPr id="12290" name="AutoShape 2" descr="https://sun9-37.userapi.com/l7ic_nQYmUpq2XS57cRtyBqfujxFyigFb1eoFA/7F2gbU1Xu0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Сергей Венедиктович Налимов </a:t>
            </a:r>
          </a:p>
          <a:p>
            <a:pPr algn="ctr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(1914–1976гг.)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User\Desktop\nalimov_200_smal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4138073" cy="554501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sun9-37.userapi.com/l7ic_nQYmUpq2XS57cRtyBqfujxFyigFb1eoFA/7F2gbU1Xu0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1" cy="6858000"/>
          </a:xfrm>
          <a:prstGeom prst="rect">
            <a:avLst/>
          </a:prstGeom>
          <a:noFill/>
        </p:spPr>
      </p:pic>
      <p:sp>
        <p:nvSpPr>
          <p:cNvPr id="12290" name="AutoShape 2" descr="https://sun9-37.userapi.com/l7ic_nQYmUpq2XS57cRtyBqfujxFyigFb1eoFA/7F2gbU1Xu0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0"/>
            <a:ext cx="8472518" cy="6126163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ru-RU" dirty="0"/>
              <a:t>Родился 14 октября 1914 г. в с. </a:t>
            </a:r>
            <a:r>
              <a:rPr lang="ru-RU" dirty="0" err="1"/>
              <a:t>Елиново</a:t>
            </a:r>
            <a:r>
              <a:rPr lang="ru-RU" dirty="0"/>
              <a:t> Солонешенского района. В конце 20-х годов семья переехала в </a:t>
            </a:r>
            <a:r>
              <a:rPr lang="ru-RU" dirty="0" err="1"/>
              <a:t>Шебалинский</a:t>
            </a:r>
            <a:r>
              <a:rPr lang="ru-RU" dirty="0"/>
              <a:t> район. В 1936 г. Сергея призвали в Армию. Осенью 1939г. ушел добровольцем на финский фронт. Через 2 года, в августе 1941-го, ушел добровольцем на войну с фашистами. Нелегок был его боевой путь. В сентябре 1943г. 57-й гвардейский полк, в котором служил Налимов, вышел к реке Снов, северо-западнее города Чернигова.</a:t>
            </a:r>
            <a:br>
              <a:rPr lang="ru-RU" dirty="0"/>
            </a:br>
            <a:endParaRPr lang="ru-RU" dirty="0"/>
          </a:p>
          <a:p>
            <a:pPr fontAlgn="base"/>
            <a:r>
              <a:rPr lang="ru-RU" dirty="0"/>
              <a:t>За мужество и героизм, проявленные командиром боевого орудия в этом бою, Указом Президиума Верховного Совета СССР от 24 декабря 1943г. ему было присвоено звание Героя Советского Союза. В 1944г. окончил военное кавалерийское училище в городе Шадринск Курганской области. Помощник командира огневого взвода 57-го гвардейского кавалерийского полка (15-я </a:t>
            </a:r>
            <a:r>
              <a:rPr lang="ru-RU" dirty="0" err="1"/>
              <a:t>гв</a:t>
            </a:r>
            <a:r>
              <a:rPr lang="ru-RU" dirty="0"/>
              <a:t>. </a:t>
            </a:r>
            <a:r>
              <a:rPr lang="ru-RU" dirty="0" err="1"/>
              <a:t>кав</a:t>
            </a:r>
            <a:r>
              <a:rPr lang="ru-RU" dirty="0"/>
              <a:t>. див., 7-й </a:t>
            </a:r>
            <a:r>
              <a:rPr lang="ru-RU" dirty="0" err="1"/>
              <a:t>гв</a:t>
            </a:r>
            <a:r>
              <a:rPr lang="ru-RU" dirty="0"/>
              <a:t>. </a:t>
            </a:r>
            <a:r>
              <a:rPr lang="ru-RU" dirty="0" err="1"/>
              <a:t>кав</a:t>
            </a:r>
            <a:r>
              <a:rPr lang="ru-RU" dirty="0"/>
              <a:t>. корпус, Центр. фронт) гвардии сержант Налимов участвовал 20.9.43г. в захвате переправы через реку Снов у села </a:t>
            </a:r>
            <a:r>
              <a:rPr lang="ru-RU" dirty="0" err="1"/>
              <a:t>Смяч</a:t>
            </a:r>
            <a:r>
              <a:rPr lang="ru-RU" dirty="0"/>
              <a:t> (</a:t>
            </a:r>
            <a:r>
              <a:rPr lang="ru-RU" dirty="0" err="1"/>
              <a:t>Щорский</a:t>
            </a:r>
            <a:r>
              <a:rPr lang="ru-RU" dirty="0"/>
              <a:t> р-н Чернигов. обл.). В составе взвода уничто­жил много гитлеровцев и удержал пере­праву до подхода подкрепления. Звание Героя Советского Союза присвоено 24.12.43г.</a:t>
            </a:r>
            <a:br>
              <a:rPr lang="ru-RU" dirty="0"/>
            </a:br>
            <a:r>
              <a:rPr lang="ru-RU" dirty="0"/>
              <a:t>В 1944г. демобилизован. Вернулся в село Шебалино. Был председателем колхоза в </a:t>
            </a:r>
            <a:r>
              <a:rPr lang="ru-RU" dirty="0" err="1"/>
              <a:t>Мухор-Черге</a:t>
            </a:r>
            <a:r>
              <a:rPr lang="ru-RU" dirty="0"/>
              <a:t>, брига­диром коневодческой фермы. Награжден орденом Ленина, Отечественной войны 2 ст., Крас­ной Звезды, медалями. Умер 7.11.1976г. 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727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      Муниципальное бюджетное дошкольное образовательное учреждение детский сад «Орленок»  «Герои Советского Союза и полные кавалеры Орденов Славы» Воспитатель: Бердюгина А.В.  с. Солонешное  2023г.   </vt:lpstr>
      <vt:lpstr>     В годы Великой Отечественной войны был призваны райвоенкоматом и отправлены на фронт 4600 человек из Солонешенского района. На полях сражений погибли 2625 человек. Из 2435 пришедших с войны, орденами и медалями были награждены 962 человека.  </vt:lpstr>
      <vt:lpstr>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Хозяин</cp:lastModifiedBy>
  <cp:revision>15</cp:revision>
  <dcterms:created xsi:type="dcterms:W3CDTF">2023-01-26T02:24:41Z</dcterms:created>
  <dcterms:modified xsi:type="dcterms:W3CDTF">2023-01-26T12:39:38Z</dcterms:modified>
</cp:coreProperties>
</file>